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  <p:sldId id="269" r:id="rId38"/>
    <p:sldId id="270" r:id="rId39"/>
    <p:sldId id="271" r:id="rId40"/>
    <p:sldId id="272" r:id="rId41"/>
    <p:sldId id="273" r:id="rId42"/>
    <p:sldId id="274" r:id="rId43"/>
    <p:sldId id="275" r:id="rId44"/>
    <p:sldId id="276" r:id="rId45"/>
    <p:sldId id="277" r:id="rId46"/>
    <p:sldId id="278" r:id="rId47"/>
  </p:sldIdLst>
  <p:sldSz cx="18288000" cy="10287000"/>
  <p:notesSz cx="6858000" cy="9144000"/>
  <p:embeddedFontLst>
    <p:embeddedFont>
      <p:font typeface="Voga" charset="1" panose="02000606090000020004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HK Grotesk Bold" charset="1" panose="00000800000000000000"/>
      <p:regular r:id="rId11"/>
    </p:embeddedFont>
    <p:embeddedFont>
      <p:font typeface="HK Grotesk Bold Italics" charset="1" panose="00000800000000000000"/>
      <p:regular r:id="rId12"/>
    </p:embeddedFont>
    <p:embeddedFont>
      <p:font typeface="HK Grotesk Medium" charset="1" panose="00000600000000000000"/>
      <p:regular r:id="rId13"/>
    </p:embeddedFont>
    <p:embeddedFont>
      <p:font typeface="HK Grotesk Medium Bold" charset="1" panose="00000700000000000000"/>
      <p:regular r:id="rId14"/>
    </p:embeddedFont>
    <p:embeddedFont>
      <p:font typeface="HK Grotesk Medium Italics" charset="1" panose="00000600000000000000"/>
      <p:regular r:id="rId15"/>
    </p:embeddedFont>
    <p:embeddedFont>
      <p:font typeface="HK Grotesk Medium Bold Italics" charset="1" panose="00000700000000000000"/>
      <p:regular r:id="rId16"/>
    </p:embeddedFont>
    <p:embeddedFont>
      <p:font typeface="Fira Sans Light" charset="1" panose="020B0403050000020004"/>
      <p:regular r:id="rId17"/>
    </p:embeddedFont>
    <p:embeddedFont>
      <p:font typeface="Fira Sans Light Bold" charset="1" panose="020B05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Light Bold Italics" charset="1" panose="020B0503050000020004"/>
      <p:regular r:id="rId20"/>
    </p:embeddedFont>
    <p:embeddedFont>
      <p:font typeface="Fira Sans Medium" charset="1" panose="020B0603050000020004"/>
      <p:regular r:id="rId21"/>
    </p:embeddedFont>
    <p:embeddedFont>
      <p:font typeface="Fira Sans Medium Bold" charset="1" panose="020B0603050000020004"/>
      <p:regular r:id="rId22"/>
    </p:embeddedFont>
    <p:embeddedFont>
      <p:font typeface="Fira Sans Medium Italics" charset="1" panose="020B0603050000020004"/>
      <p:regular r:id="rId23"/>
    </p:embeddedFont>
    <p:embeddedFont>
      <p:font typeface="Fira Sans Medium Bold Italics" charset="1" panose="020B07030500000200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32" Target="slides/slide8.xml" Type="http://schemas.openxmlformats.org/officeDocument/2006/relationships/slide"/><Relationship Id="rId33" Target="slides/slide9.xml" Type="http://schemas.openxmlformats.org/officeDocument/2006/relationships/slide"/><Relationship Id="rId34" Target="slides/slide10.xml" Type="http://schemas.openxmlformats.org/officeDocument/2006/relationships/slide"/><Relationship Id="rId35" Target="slides/slide11.xml" Type="http://schemas.openxmlformats.org/officeDocument/2006/relationships/slide"/><Relationship Id="rId36" Target="slides/slide12.xml" Type="http://schemas.openxmlformats.org/officeDocument/2006/relationships/slide"/><Relationship Id="rId37" Target="slides/slide13.xml" Type="http://schemas.openxmlformats.org/officeDocument/2006/relationships/slide"/><Relationship Id="rId38" Target="slides/slide14.xml" Type="http://schemas.openxmlformats.org/officeDocument/2006/relationships/slide"/><Relationship Id="rId39" Target="slides/slide15.xml" Type="http://schemas.openxmlformats.org/officeDocument/2006/relationships/slide"/><Relationship Id="rId4" Target="theme/theme1.xml" Type="http://schemas.openxmlformats.org/officeDocument/2006/relationships/theme"/><Relationship Id="rId40" Target="slides/slide16.xml" Type="http://schemas.openxmlformats.org/officeDocument/2006/relationships/slide"/><Relationship Id="rId41" Target="slides/slide17.xml" Type="http://schemas.openxmlformats.org/officeDocument/2006/relationships/slide"/><Relationship Id="rId42" Target="slides/slide18.xml" Type="http://schemas.openxmlformats.org/officeDocument/2006/relationships/slide"/><Relationship Id="rId43" Target="slides/slide19.xml" Type="http://schemas.openxmlformats.org/officeDocument/2006/relationships/slide"/><Relationship Id="rId44" Target="slides/slide20.xml" Type="http://schemas.openxmlformats.org/officeDocument/2006/relationships/slide"/><Relationship Id="rId45" Target="slides/slide21.xml" Type="http://schemas.openxmlformats.org/officeDocument/2006/relationships/slide"/><Relationship Id="rId46" Target="slides/slide22.xml" Type="http://schemas.openxmlformats.org/officeDocument/2006/relationships/slide"/><Relationship Id="rId47" Target="slides/slide23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7553674" cy="10287000"/>
            <a:chOff x="0" y="0"/>
            <a:chExt cx="2555193" cy="34798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55193" cy="3479800"/>
            </a:xfrm>
            <a:custGeom>
              <a:avLst/>
              <a:gdLst/>
              <a:ahLst/>
              <a:cxnLst/>
              <a:rect r="r" b="b" t="t" l="l"/>
              <a:pathLst>
                <a:path h="3479800" w="2555193">
                  <a:moveTo>
                    <a:pt x="0" y="0"/>
                  </a:moveTo>
                  <a:lnTo>
                    <a:pt x="2555193" y="0"/>
                  </a:lnTo>
                  <a:lnTo>
                    <a:pt x="2555193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234975" y="230629"/>
            <a:ext cx="7083723" cy="106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2"/>
              </a:lnSpc>
            </a:pPr>
            <a:r>
              <a:rPr lang="en-US" spc="93" sz="6201">
                <a:solidFill>
                  <a:srgbClr val="272727"/>
                </a:solidFill>
                <a:latin typeface="Fira Sans Light"/>
              </a:rPr>
              <a:t>LATERAL MENU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72785" y="1908180"/>
            <a:ext cx="3608103" cy="128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38"/>
              </a:lnSpc>
            </a:pPr>
            <a:r>
              <a:rPr lang="en-US" spc="111" sz="7456">
                <a:solidFill>
                  <a:srgbClr val="272727"/>
                </a:solidFill>
                <a:latin typeface="Fira Sans Medium"/>
              </a:rPr>
              <a:t>CLIENT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6905" y="3811043"/>
            <a:ext cx="5279864" cy="1326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74"/>
              </a:lnSpc>
            </a:pPr>
            <a:r>
              <a:rPr lang="en-US" spc="116" sz="7767">
                <a:solidFill>
                  <a:srgbClr val="272727"/>
                </a:solidFill>
                <a:latin typeface="Fira Sans Medium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6905" y="5734578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ORDER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0675" y="7883842"/>
            <a:ext cx="5772324" cy="93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5"/>
              </a:lnSpc>
            </a:pPr>
            <a:r>
              <a:rPr lang="en-US" spc="82" sz="5482">
                <a:solidFill>
                  <a:srgbClr val="272727"/>
                </a:solidFill>
                <a:latin typeface="Fira Sans Medium"/>
              </a:rPr>
              <a:t>ABOUT SYSTEM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ATUALIZAR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PRODUTOS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215832" cy="5058287"/>
            <a:chOff x="0" y="0"/>
            <a:chExt cx="5106476" cy="16975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106476" cy="1697575"/>
            </a:xfrm>
            <a:custGeom>
              <a:avLst/>
              <a:gdLst/>
              <a:ahLst/>
              <a:cxnLst/>
              <a:rect r="r" b="b" t="t" l="l"/>
              <a:pathLst>
                <a:path h="1697575" w="5106476">
                  <a:moveTo>
                    <a:pt x="0" y="0"/>
                  </a:moveTo>
                  <a:lnTo>
                    <a:pt x="5106476" y="0"/>
                  </a:lnTo>
                  <a:lnTo>
                    <a:pt x="5106476" y="1697575"/>
                  </a:lnTo>
                  <a:lnTo>
                    <a:pt x="0" y="1697575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6969467" y="542925"/>
            <a:ext cx="6205389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SELECT PRODUCT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64482" y="4676559"/>
            <a:ext cx="3815358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>
                    <a:alpha val="27843"/>
                  </a:srgbClr>
                </a:solidFill>
                <a:latin typeface="Voga"/>
              </a:rPr>
              <a:t>PRODUCTS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499301" y="2114550"/>
            <a:ext cx="6431318" cy="603040"/>
            <a:chOff x="0" y="0"/>
            <a:chExt cx="8575090" cy="804053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8575090" cy="804053"/>
              <a:chOff x="0" y="0"/>
              <a:chExt cx="5492595" cy="515019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5492595" cy="515019"/>
              </a:xfrm>
              <a:custGeom>
                <a:avLst/>
                <a:gdLst/>
                <a:ahLst/>
                <a:cxnLst/>
                <a:rect r="r" b="b" t="t" l="l"/>
                <a:pathLst>
                  <a:path h="515019" w="5492595">
                    <a:moveTo>
                      <a:pt x="0" y="0"/>
                    </a:moveTo>
                    <a:lnTo>
                      <a:pt x="5492595" y="0"/>
                    </a:lnTo>
                    <a:lnTo>
                      <a:pt x="5492595" y="515019"/>
                    </a:lnTo>
                    <a:lnTo>
                      <a:pt x="0" y="515019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51722" y="-85725"/>
              <a:ext cx="2986039" cy="8897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11"/>
                </a:lnSpc>
              </a:pPr>
              <a:r>
                <a:rPr lang="en-US" spc="60" sz="4008">
                  <a:solidFill>
                    <a:srgbClr val="272727">
                      <a:alpha val="52941"/>
                    </a:srgbClr>
                  </a:solidFill>
                  <a:latin typeface="Fira Sans Light"/>
                </a:rPr>
                <a:t>SEARCH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679319" y="8704751"/>
            <a:ext cx="3395804" cy="1107097"/>
            <a:chOff x="0" y="0"/>
            <a:chExt cx="4527738" cy="147613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457D58"/>
                  </a:solidFill>
                  <a:latin typeface="Fira Sans Light"/>
                </a:rPr>
                <a:t>NEXT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1" id="21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61281" y="325432"/>
            <a:ext cx="8871850" cy="316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SELECT THE FIELD THAT </a:t>
            </a:r>
          </a:p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WILL BE UPDATED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542354" y="4065661"/>
            <a:ext cx="4652638" cy="1467216"/>
            <a:chOff x="0" y="0"/>
            <a:chExt cx="6203517" cy="1956288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ID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42354" y="6095151"/>
            <a:ext cx="4652638" cy="1467216"/>
            <a:chOff x="0" y="0"/>
            <a:chExt cx="6203517" cy="1956288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UNIT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747324" y="4065661"/>
            <a:ext cx="4652638" cy="1481355"/>
            <a:chOff x="0" y="0"/>
            <a:chExt cx="6203517" cy="197514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6203517" cy="1975140"/>
              <a:chOff x="0" y="0"/>
              <a:chExt cx="2509541" cy="799014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2509541" cy="799014"/>
              </a:xfrm>
              <a:custGeom>
                <a:avLst/>
                <a:gdLst/>
                <a:ahLst/>
                <a:cxnLst/>
                <a:rect r="r" b="b" t="t" l="l"/>
                <a:pathLst>
                  <a:path h="799014" w="2509541">
                    <a:moveTo>
                      <a:pt x="0" y="0"/>
                    </a:moveTo>
                    <a:lnTo>
                      <a:pt x="2509541" y="0"/>
                    </a:lnTo>
                    <a:lnTo>
                      <a:pt x="2509541" y="799014"/>
                    </a:lnTo>
                    <a:lnTo>
                      <a:pt x="0" y="79901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346180" y="472229"/>
              <a:ext cx="5511157" cy="9449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955"/>
                </a:lnSpc>
              </a:pPr>
              <a:r>
                <a:rPr lang="en-US" spc="85" sz="4253">
                  <a:solidFill>
                    <a:srgbClr val="272727"/>
                  </a:solidFill>
                  <a:latin typeface="Fira Sans Medium Bold"/>
                </a:rPr>
                <a:t>PRODUCT NAME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949331" y="4065661"/>
            <a:ext cx="4652638" cy="1467216"/>
            <a:chOff x="0" y="0"/>
            <a:chExt cx="6203517" cy="1956288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6203517" cy="1956288"/>
              <a:chOff x="0" y="0"/>
              <a:chExt cx="3003709" cy="947224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0" y="0"/>
                <a:ext cx="3003709" cy="947224"/>
              </a:xfrm>
              <a:custGeom>
                <a:avLst/>
                <a:gdLst/>
                <a:ahLst/>
                <a:cxnLst/>
                <a:rect r="r" b="b" t="t" l="l"/>
                <a:pathLst>
                  <a:path h="947224" w="3003709">
                    <a:moveTo>
                      <a:pt x="0" y="0"/>
                    </a:moveTo>
                    <a:lnTo>
                      <a:pt x="3003709" y="0"/>
                    </a:lnTo>
                    <a:lnTo>
                      <a:pt x="3003709" y="947224"/>
                    </a:lnTo>
                    <a:lnTo>
                      <a:pt x="0" y="9472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6" id="26"/>
            <p:cNvSpPr txBox="true"/>
            <p:nvPr/>
          </p:nvSpPr>
          <p:spPr>
            <a:xfrm rot="0">
              <a:off x="346180" y="370910"/>
              <a:ext cx="5511157" cy="11192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96"/>
                </a:lnSpc>
              </a:pPr>
              <a:r>
                <a:rPr lang="en-US" spc="101" sz="5068">
                  <a:solidFill>
                    <a:srgbClr val="272727"/>
                  </a:solidFill>
                  <a:latin typeface="Fira Sans Medium Bold"/>
                </a:rPr>
                <a:t>DESCRIPTION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747324" y="6095151"/>
            <a:ext cx="4652638" cy="1481355"/>
            <a:chOff x="0" y="0"/>
            <a:chExt cx="6203517" cy="1975140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6203517" cy="1975140"/>
              <a:chOff x="0" y="0"/>
              <a:chExt cx="2509541" cy="799014"/>
            </a:xfrm>
          </p:grpSpPr>
          <p:sp>
            <p:nvSpPr>
              <p:cNvPr name="Freeform 29" id="29"/>
              <p:cNvSpPr/>
              <p:nvPr/>
            </p:nvSpPr>
            <p:spPr>
              <a:xfrm>
                <a:off x="0" y="0"/>
                <a:ext cx="2509541" cy="799014"/>
              </a:xfrm>
              <a:custGeom>
                <a:avLst/>
                <a:gdLst/>
                <a:ahLst/>
                <a:cxnLst/>
                <a:rect r="r" b="b" t="t" l="l"/>
                <a:pathLst>
                  <a:path h="799014" w="2509541">
                    <a:moveTo>
                      <a:pt x="0" y="0"/>
                    </a:moveTo>
                    <a:lnTo>
                      <a:pt x="2509541" y="0"/>
                    </a:lnTo>
                    <a:lnTo>
                      <a:pt x="2509541" y="799014"/>
                    </a:lnTo>
                    <a:lnTo>
                      <a:pt x="0" y="79901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0" id="30"/>
            <p:cNvSpPr txBox="true"/>
            <p:nvPr/>
          </p:nvSpPr>
          <p:spPr>
            <a:xfrm rot="0">
              <a:off x="346180" y="472229"/>
              <a:ext cx="5511157" cy="9449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955"/>
                </a:lnSpc>
              </a:pPr>
              <a:r>
                <a:rPr lang="en-US" spc="85" sz="4253">
                  <a:solidFill>
                    <a:srgbClr val="272727"/>
                  </a:solidFill>
                  <a:latin typeface="Fira Sans Medium Bold"/>
                </a:rPr>
                <a:t>UNIT MEASURE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2949331" y="6095151"/>
            <a:ext cx="4652638" cy="1467216"/>
            <a:chOff x="0" y="0"/>
            <a:chExt cx="6203517" cy="1956288"/>
          </a:xfrm>
        </p:grpSpPr>
        <p:grpSp>
          <p:nvGrpSpPr>
            <p:cNvPr name="Group 32" id="32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33" id="33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4" id="34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VALUE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ID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1" id="21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PRODUCT NAME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DESCRIPTION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UNIT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UNIT MEASURE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VALUE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075850" y="8845797"/>
            <a:ext cx="6183450" cy="412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HK Grotesk Medium"/>
              </a:rPr>
              <a:t>O que nos aguarda?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574533"/>
            <a:ext cx="7706900" cy="5137933"/>
            <a:chOff x="0" y="0"/>
            <a:chExt cx="10275866" cy="685057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3425289" y="0"/>
              <a:ext cx="6850578" cy="685057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6850578" cy="6850578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6426975" y="4310561"/>
            <a:ext cx="11214615" cy="142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56"/>
              </a:lnSpc>
            </a:pPr>
            <a:r>
              <a:rPr lang="en-US" sz="9380">
                <a:solidFill>
                  <a:srgbClr val="FFFFFF"/>
                </a:solidFill>
                <a:latin typeface="HK Grotesk Bold"/>
              </a:rPr>
              <a:t>FUNÇÕES PRODUCT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DELETAR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PRODUTO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215832" cy="5058287"/>
            <a:chOff x="0" y="0"/>
            <a:chExt cx="5106476" cy="16975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106476" cy="1697575"/>
            </a:xfrm>
            <a:custGeom>
              <a:avLst/>
              <a:gdLst/>
              <a:ahLst/>
              <a:cxnLst/>
              <a:rect r="r" b="b" t="t" l="l"/>
              <a:pathLst>
                <a:path h="1697575" w="5106476">
                  <a:moveTo>
                    <a:pt x="0" y="0"/>
                  </a:moveTo>
                  <a:lnTo>
                    <a:pt x="5106476" y="0"/>
                  </a:lnTo>
                  <a:lnTo>
                    <a:pt x="5106476" y="1697575"/>
                  </a:lnTo>
                  <a:lnTo>
                    <a:pt x="0" y="1697575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6969467" y="542925"/>
            <a:ext cx="6205389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SELECT PRODUCT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382218" y="4676559"/>
            <a:ext cx="3379887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>
                    <a:alpha val="27843"/>
                  </a:srgbClr>
                </a:solidFill>
                <a:latin typeface="Voga"/>
              </a:rPr>
              <a:t>PRODUCT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499301" y="2114550"/>
            <a:ext cx="6431318" cy="603040"/>
            <a:chOff x="0" y="0"/>
            <a:chExt cx="8575090" cy="804053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8575090" cy="804053"/>
              <a:chOff x="0" y="0"/>
              <a:chExt cx="5492595" cy="515019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5492595" cy="515019"/>
              </a:xfrm>
              <a:custGeom>
                <a:avLst/>
                <a:gdLst/>
                <a:ahLst/>
                <a:cxnLst/>
                <a:rect r="r" b="b" t="t" l="l"/>
                <a:pathLst>
                  <a:path h="515019" w="5492595">
                    <a:moveTo>
                      <a:pt x="0" y="0"/>
                    </a:moveTo>
                    <a:lnTo>
                      <a:pt x="5492595" y="0"/>
                    </a:lnTo>
                    <a:lnTo>
                      <a:pt x="5492595" y="515019"/>
                    </a:lnTo>
                    <a:lnTo>
                      <a:pt x="0" y="515019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51722" y="-104775"/>
              <a:ext cx="2986039" cy="908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11"/>
                </a:lnSpc>
              </a:pPr>
              <a:r>
                <a:rPr lang="en-US" spc="60" sz="4008">
                  <a:solidFill>
                    <a:srgbClr val="272727">
                      <a:alpha val="52941"/>
                    </a:srgbClr>
                  </a:solidFill>
                  <a:latin typeface="Voga"/>
                </a:rPr>
                <a:t>SEARCH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977299" y="8723302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121212"/>
                  </a:solidFill>
                  <a:latin typeface="Fira Sans Medium Bold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7553674" cy="10287000"/>
            <a:chOff x="0" y="0"/>
            <a:chExt cx="2555193" cy="34798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55193" cy="3479800"/>
            </a:xfrm>
            <a:custGeom>
              <a:avLst/>
              <a:gdLst/>
              <a:ahLst/>
              <a:cxnLst/>
              <a:rect r="r" b="b" t="t" l="l"/>
              <a:pathLst>
                <a:path h="3479800" w="2555193">
                  <a:moveTo>
                    <a:pt x="0" y="0"/>
                  </a:moveTo>
                  <a:lnTo>
                    <a:pt x="2555193" y="0"/>
                  </a:lnTo>
                  <a:lnTo>
                    <a:pt x="2555193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25326" y="460292"/>
            <a:ext cx="6703021" cy="1012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15"/>
              </a:lnSpc>
            </a:pPr>
            <a:r>
              <a:rPr lang="en-US" spc="88" sz="5868">
                <a:solidFill>
                  <a:srgbClr val="272727"/>
                </a:solidFill>
                <a:latin typeface="Fira Sans Light"/>
              </a:rPr>
              <a:t>PRODUCT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2366" y="1629477"/>
            <a:ext cx="5208941" cy="1362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25"/>
              </a:lnSpc>
            </a:pPr>
            <a:r>
              <a:rPr lang="en-US" spc="118" sz="7875">
                <a:solidFill>
                  <a:srgbClr val="272727"/>
                </a:solidFill>
                <a:latin typeface="Fira Sans Medium"/>
              </a:rPr>
              <a:t>INSERT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6905" y="5338904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UPDATE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6905" y="7317684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DELETE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5674" y="3496318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STOCK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INSERIR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PRODUTO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38747" y="189260"/>
            <a:ext cx="6280845" cy="148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938"/>
              </a:lnSpc>
              <a:spcBef>
                <a:spcPct val="0"/>
              </a:spcBef>
            </a:pPr>
            <a:r>
              <a:rPr lang="en-US" spc="170" u="none" sz="8527">
                <a:solidFill>
                  <a:srgbClr val="F6F6E9"/>
                </a:solidFill>
                <a:latin typeface="Voga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272727"/>
                  </a:solidFill>
                  <a:latin typeface="Fira Sans Medium"/>
                </a:rPr>
                <a:t>NEXT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578584" y="1563340"/>
            <a:ext cx="5801171" cy="1011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74"/>
              </a:lnSpc>
              <a:spcBef>
                <a:spcPct val="0"/>
              </a:spcBef>
            </a:pPr>
            <a:r>
              <a:rPr lang="en-US" spc="118" sz="5910">
                <a:solidFill>
                  <a:srgbClr val="F6F6E9"/>
                </a:solidFill>
                <a:latin typeface="Fira Sans Medium"/>
              </a:rPr>
              <a:t>ENTER THE DATA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7306624" y="3070178"/>
            <a:ext cx="8942501" cy="659952"/>
            <a:chOff x="0" y="0"/>
            <a:chExt cx="11923335" cy="879936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1923335" cy="879936"/>
              <a:chOff x="0" y="0"/>
              <a:chExt cx="7637243" cy="563624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0"/>
                <a:ext cx="7637242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7637242">
                    <a:moveTo>
                      <a:pt x="0" y="0"/>
                    </a:moveTo>
                    <a:lnTo>
                      <a:pt x="7637242" y="0"/>
                    </a:lnTo>
                    <a:lnTo>
                      <a:pt x="7637242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927498" y="-104775"/>
              <a:ext cx="1006833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PRODUCT NAME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597510" y="5143500"/>
            <a:ext cx="4239826" cy="659952"/>
            <a:chOff x="0" y="0"/>
            <a:chExt cx="5653101" cy="879936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Unit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306624" y="5143500"/>
            <a:ext cx="6489510" cy="659952"/>
            <a:chOff x="0" y="0"/>
            <a:chExt cx="8652680" cy="879936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8652680" cy="879936"/>
              <a:chOff x="0" y="0"/>
              <a:chExt cx="5542293" cy="563624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0"/>
                <a:ext cx="5542293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542293">
                    <a:moveTo>
                      <a:pt x="0" y="0"/>
                    </a:moveTo>
                    <a:lnTo>
                      <a:pt x="5542293" y="0"/>
                    </a:lnTo>
                    <a:lnTo>
                      <a:pt x="5542293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673079" y="-104775"/>
              <a:ext cx="7306523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unit measure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597510" y="4090705"/>
            <a:ext cx="13959737" cy="659952"/>
            <a:chOff x="0" y="0"/>
            <a:chExt cx="18612982" cy="879936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18612982" cy="879936"/>
              <a:chOff x="0" y="0"/>
              <a:chExt cx="11922157" cy="563624"/>
            </a:xfrm>
          </p:grpSpPr>
          <p:sp>
            <p:nvSpPr>
              <p:cNvPr name="Freeform 30" id="30"/>
              <p:cNvSpPr/>
              <p:nvPr/>
            </p:nvSpPr>
            <p:spPr>
              <a:xfrm>
                <a:off x="0" y="0"/>
                <a:ext cx="11922157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11922157">
                    <a:moveTo>
                      <a:pt x="0" y="0"/>
                    </a:moveTo>
                    <a:lnTo>
                      <a:pt x="11922157" y="0"/>
                    </a:lnTo>
                    <a:lnTo>
                      <a:pt x="11922157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1" id="31"/>
            <p:cNvSpPr txBox="true"/>
            <p:nvPr/>
          </p:nvSpPr>
          <p:spPr>
            <a:xfrm rot="0">
              <a:off x="6341849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DESCRIPTION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2597510" y="3070178"/>
            <a:ext cx="4239826" cy="659952"/>
            <a:chOff x="0" y="0"/>
            <a:chExt cx="5653101" cy="879936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34" id="34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5" id="35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ID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8687835" y="6794432"/>
            <a:ext cx="6655232" cy="1035923"/>
            <a:chOff x="0" y="0"/>
            <a:chExt cx="8873642" cy="1381230"/>
          </a:xfrm>
        </p:grpSpPr>
        <p:grpSp>
          <p:nvGrpSpPr>
            <p:cNvPr name="Group 37" id="37"/>
            <p:cNvGrpSpPr/>
            <p:nvPr/>
          </p:nvGrpSpPr>
          <p:grpSpPr>
            <a:xfrm rot="0">
              <a:off x="0" y="0"/>
              <a:ext cx="8873642" cy="1381230"/>
              <a:chOff x="0" y="0"/>
              <a:chExt cx="3620976" cy="563624"/>
            </a:xfrm>
          </p:grpSpPr>
          <p:sp>
            <p:nvSpPr>
              <p:cNvPr name="Freeform 38" id="38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9" id="39"/>
            <p:cNvSpPr txBox="true"/>
            <p:nvPr/>
          </p:nvSpPr>
          <p:spPr>
            <a:xfrm rot="0">
              <a:off x="690267" y="-161925"/>
              <a:ext cx="7493108" cy="15431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53"/>
                </a:lnSpc>
              </a:pPr>
              <a:r>
                <a:rPr lang="en-US" spc="137" sz="6895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VALUE</a:t>
              </a:r>
            </a:p>
          </p:txBody>
        </p:sp>
      </p:grpSp>
      <p:sp>
        <p:nvSpPr>
          <p:cNvPr name="TextBox 40" id="40"/>
          <p:cNvSpPr txBox="true"/>
          <p:nvPr/>
        </p:nvSpPr>
        <p:spPr>
          <a:xfrm rot="0">
            <a:off x="4295412" y="6426568"/>
            <a:ext cx="2528441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VALUE: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937986" y="49298"/>
            <a:ext cx="9511037" cy="2244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76"/>
              </a:lnSpc>
            </a:pPr>
            <a:r>
              <a:rPr lang="en-US" spc="258" sz="12912">
                <a:solidFill>
                  <a:srgbClr val="F6F6E9"/>
                </a:solidFill>
                <a:latin typeface="Voga Bold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14" sz="7600">
                  <a:solidFill>
                    <a:srgbClr val="272727"/>
                  </a:solidFill>
                  <a:latin typeface="Fira Sans Light"/>
                </a:rPr>
                <a:t>MENU LATERAL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320013" y="3569441"/>
            <a:ext cx="10746984" cy="3795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45"/>
              </a:lnSpc>
            </a:pPr>
            <a:r>
              <a:rPr lang="en-US" spc="214" sz="10746">
                <a:solidFill>
                  <a:srgbClr val="F6F6E9"/>
                </a:solidFill>
                <a:latin typeface="Voga"/>
              </a:rPr>
              <a:t>PRODUCT REGISTERED SUCCESSFULLY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VISUALIZAR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PRODUTOS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145721" cy="6225060"/>
            <a:chOff x="0" y="0"/>
            <a:chExt cx="4656541" cy="191389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656541" cy="1913890"/>
            </a:xfrm>
            <a:custGeom>
              <a:avLst/>
              <a:gdLst/>
              <a:ahLst/>
              <a:cxnLst/>
              <a:rect r="r" b="b" t="t" l="l"/>
              <a:pathLst>
                <a:path h="1913890" w="4656541">
                  <a:moveTo>
                    <a:pt x="0" y="0"/>
                  </a:moveTo>
                  <a:lnTo>
                    <a:pt x="4656541" y="0"/>
                  </a:lnTo>
                  <a:lnTo>
                    <a:pt x="465654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8164482" y="681939"/>
            <a:ext cx="3815358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PRODUCTS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64482" y="5259945"/>
            <a:ext cx="3815358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1F5014">
                    <a:alpha val="27843"/>
                  </a:srgbClr>
                </a:solidFill>
                <a:latin typeface="Voga"/>
              </a:rPr>
              <a:t>PRODUCTS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DAE7_MJhNOw</dc:identifier>
  <dcterms:modified xsi:type="dcterms:W3CDTF">2011-08-01T06:04:30Z</dcterms:modified>
  <cp:revision>1</cp:revision>
  <dc:title>PRODUCT -  FOOD_DEV - GRAPHIC INTERFACE</dc:title>
</cp:coreProperties>
</file>

<file path=docProps/thumbnail.jpeg>
</file>